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Dec 31 2023 08:03:36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2.png" Type="http://schemas.openxmlformats.org/officeDocument/2006/relationships/image"/><Relationship Id="rId2" Target="../media/image243.png" Type="http://schemas.openxmlformats.org/officeDocument/2006/relationships/image"/><Relationship Id="rId3" Target="../media/image244.png" Type="http://schemas.openxmlformats.org/officeDocument/2006/relationships/image"/><Relationship Id="rId4" Target="../media/image245.png" Type="http://schemas.openxmlformats.org/officeDocument/2006/relationships/image"/><Relationship Id="rId5" Target="../media/image246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16" Target="../media/image257.png" Type="http://schemas.openxmlformats.org/officeDocument/2006/relationships/image"/><Relationship Id="rId17" Target="../media/image258.png" Type="http://schemas.openxmlformats.org/officeDocument/2006/relationships/image"/><Relationship Id="rId18" Target="../media/image259.png" Type="http://schemas.openxmlformats.org/officeDocument/2006/relationships/image"/><Relationship Id="rId19" Target="../media/image260.png" Type="http://schemas.openxmlformats.org/officeDocument/2006/relationships/image"/><Relationship Id="rId20" Target="../media/image261.png" Type="http://schemas.openxmlformats.org/officeDocument/2006/relationships/image"/><Relationship Id="rId21" Target="../media/image262.png" Type="http://schemas.openxmlformats.org/officeDocument/2006/relationships/image"/><Relationship Id="rId22" Target="../media/image263.png" Type="http://schemas.openxmlformats.org/officeDocument/2006/relationships/image"/><Relationship Id="rId23" Target="../media/image264.png" Type="http://schemas.openxmlformats.org/officeDocument/2006/relationships/image"/><Relationship Id="rId24" Target="../media/image265.png" Type="http://schemas.openxmlformats.org/officeDocument/2006/relationships/image"/><Relationship Id="rId25" Target="../media/image266.png" Type="http://schemas.openxmlformats.org/officeDocument/2006/relationships/image"/><Relationship Id="rId26" Target="../media/image267.png" Type="http://schemas.openxmlformats.org/officeDocument/2006/relationships/image"/><Relationship Id="rId27" Target="../media/image268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9.png" Type="http://schemas.openxmlformats.org/officeDocument/2006/relationships/image"/><Relationship Id="rId2" Target="../media/image270.png" Type="http://schemas.openxmlformats.org/officeDocument/2006/relationships/image"/><Relationship Id="rId3" Target="../media/image271.png" Type="http://schemas.openxmlformats.org/officeDocument/2006/relationships/image"/><Relationship Id="rId4" Target="../media/image272.png" Type="http://schemas.openxmlformats.org/officeDocument/2006/relationships/image"/><Relationship Id="rId5" Target="../media/image273.png" Type="http://schemas.openxmlformats.org/officeDocument/2006/relationships/image"/><Relationship Id="rId6" Target="../media/image274.png" Type="http://schemas.openxmlformats.org/officeDocument/2006/relationships/image"/><Relationship Id="rId7" Target="../media/image27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6.png" Type="http://schemas.openxmlformats.org/officeDocument/2006/relationships/image"/><Relationship Id="rId2" Target="../media/image277.png" Type="http://schemas.openxmlformats.org/officeDocument/2006/relationships/image"/><Relationship Id="rId3" Target="../media/image278.png" Type="http://schemas.openxmlformats.org/officeDocument/2006/relationships/image"/><Relationship Id="rId4" Target="../media/image279.png" Type="http://schemas.openxmlformats.org/officeDocument/2006/relationships/image"/><Relationship Id="rId5" Target="../media/image280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0" Target="../media/image295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6.png" Type="http://schemas.openxmlformats.org/officeDocument/2006/relationships/image"/><Relationship Id="rId2" Target="../media/image297.png" Type="http://schemas.openxmlformats.org/officeDocument/2006/relationships/image"/><Relationship Id="rId3" Target="../media/image298.png" Type="http://schemas.openxmlformats.org/officeDocument/2006/relationships/image"/><Relationship Id="rId4" Target="../media/image299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302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308.png" Type="http://schemas.openxmlformats.org/officeDocument/2006/relationships/image"/><Relationship Id="rId14" Target="../media/image309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2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315.png" Type="http://schemas.openxmlformats.org/officeDocument/2006/relationships/image"/><Relationship Id="rId5" Target="../media/image316.png" Type="http://schemas.openxmlformats.org/officeDocument/2006/relationships/image"/><Relationship Id="rId6" Target="../media/image317.png" Type="http://schemas.openxmlformats.org/officeDocument/2006/relationships/image"/><Relationship Id="rId7" Target="../media/image318.png" Type="http://schemas.openxmlformats.org/officeDocument/2006/relationships/image"/><Relationship Id="rId8" Target="../media/image319.png" Type="http://schemas.openxmlformats.org/officeDocument/2006/relationships/image"/><Relationship Id="rId9" Target="../media/image320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1.png" Type="http://schemas.openxmlformats.org/officeDocument/2006/relationships/image"/><Relationship Id="rId2" Target="../media/image322.png" Type="http://schemas.openxmlformats.org/officeDocument/2006/relationships/image"/><Relationship Id="rId3" Target="../media/image323.png" Type="http://schemas.openxmlformats.org/officeDocument/2006/relationships/image"/><Relationship Id="rId4" Target="../media/image324.png" Type="http://schemas.openxmlformats.org/officeDocument/2006/relationships/image"/><Relationship Id="rId5" Target="../media/image325.png" Type="http://schemas.openxmlformats.org/officeDocument/2006/relationships/image"/><Relationship Id="rId6" Target="../media/image326.png" Type="http://schemas.openxmlformats.org/officeDocument/2006/relationships/image"/><Relationship Id="rId7" Target="../media/image327.png" Type="http://schemas.openxmlformats.org/officeDocument/2006/relationships/image"/><Relationship Id="rId8" Target="../media/image328.png" Type="http://schemas.openxmlformats.org/officeDocument/2006/relationships/image"/><Relationship Id="rId9" Target="../media/image329.png" Type="http://schemas.openxmlformats.org/officeDocument/2006/relationships/image"/><Relationship Id="rId10" Target="../media/image330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19" Target="../media/image349.png" Type="http://schemas.openxmlformats.org/officeDocument/2006/relationships/image"/><Relationship Id="rId20" Target="../media/image350.png" Type="http://schemas.openxmlformats.org/officeDocument/2006/relationships/image"/><Relationship Id="rId21" Target="../media/image35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2.png" Type="http://schemas.openxmlformats.org/officeDocument/2006/relationships/image"/><Relationship Id="rId2" Target="../media/image353.png" Type="http://schemas.openxmlformats.org/officeDocument/2006/relationships/image"/><Relationship Id="rId3" Target="../media/image354.png" Type="http://schemas.openxmlformats.org/officeDocument/2006/relationships/image"/><Relationship Id="rId4" Target="../media/image355.png" Type="http://schemas.openxmlformats.org/officeDocument/2006/relationships/image"/><Relationship Id="rId5" Target="../media/image356.png" Type="http://schemas.openxmlformats.org/officeDocument/2006/relationships/image"/><Relationship Id="rId6" Target="../media/image357.png" Type="http://schemas.openxmlformats.org/officeDocument/2006/relationships/image"/><Relationship Id="rId7" Target="../media/image358.png" Type="http://schemas.openxmlformats.org/officeDocument/2006/relationships/image"/><Relationship Id="rId8" Target="../media/image359.png" Type="http://schemas.openxmlformats.org/officeDocument/2006/relationships/image"/><Relationship Id="rId9" Target="../media/image360.png" Type="http://schemas.openxmlformats.org/officeDocument/2006/relationships/image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364.png" Type="http://schemas.openxmlformats.org/officeDocument/2006/relationships/image"/><Relationship Id="rId14" Target="../media/image365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2.png" Type="http://schemas.openxmlformats.org/officeDocument/2006/relationships/image"/><Relationship Id="rId2" Target="../media/image383.png" Type="http://schemas.openxmlformats.org/officeDocument/2006/relationships/image"/><Relationship Id="rId3" Target="../media/image384.png" Type="http://schemas.openxmlformats.org/officeDocument/2006/relationships/image"/><Relationship Id="rId4" Target="../media/image385.png" Type="http://schemas.openxmlformats.org/officeDocument/2006/relationships/image"/><Relationship Id="rId5" Target="../media/image38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4.png" Type="http://schemas.openxmlformats.org/officeDocument/2006/relationships/image"/><Relationship Id="rId2" Target="../media/image395.png" Type="http://schemas.openxmlformats.org/officeDocument/2006/relationships/image"/><Relationship Id="rId3" Target="../media/image396.png" Type="http://schemas.openxmlformats.org/officeDocument/2006/relationships/image"/><Relationship Id="rId4" Target="../media/image397.png" Type="http://schemas.openxmlformats.org/officeDocument/2006/relationships/image"/><Relationship Id="rId5" Target="../media/image398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12" Target="../media/image405.png" Type="http://schemas.openxmlformats.org/officeDocument/2006/relationships/image"/><Relationship Id="rId13" Target="../media/image406.png" Type="http://schemas.openxmlformats.org/officeDocument/2006/relationships/image"/><Relationship Id="rId14" Target="../media/image407.png" Type="http://schemas.openxmlformats.org/officeDocument/2006/relationships/image"/><Relationship Id="rId15" Target="../media/image408.png" Type="http://schemas.openxmlformats.org/officeDocument/2006/relationships/image"/><Relationship Id="rId16" Target="../media/image409.png" Type="http://schemas.openxmlformats.org/officeDocument/2006/relationships/image"/><Relationship Id="rId17" Target="../media/image410.png" Type="http://schemas.openxmlformats.org/officeDocument/2006/relationships/image"/><Relationship Id="rId18" Target="../media/image411.png" Type="http://schemas.openxmlformats.org/officeDocument/2006/relationships/image"/><Relationship Id="rId19" Target="../media/image412.png" Type="http://schemas.openxmlformats.org/officeDocument/2006/relationships/image"/><Relationship Id="rId20" Target="../media/image413.png" Type="http://schemas.openxmlformats.org/officeDocument/2006/relationships/image"/><Relationship Id="rId21" Target="../media/image414.png" Type="http://schemas.openxmlformats.org/officeDocument/2006/relationships/image"/><Relationship Id="rId22" Target="../media/image415.png" Type="http://schemas.openxmlformats.org/officeDocument/2006/relationships/image"/><Relationship Id="rId23" Target="../media/image416.png" Type="http://schemas.openxmlformats.org/officeDocument/2006/relationships/image"/><Relationship Id="rId24" Target="../media/image417.png" Type="http://schemas.openxmlformats.org/officeDocument/2006/relationships/image"/><Relationship Id="rId25" Target="../media/image418.png" Type="http://schemas.openxmlformats.org/officeDocument/2006/relationships/image"/><Relationship Id="rId26" Target="../media/image419.png" Type="http://schemas.openxmlformats.org/officeDocument/2006/relationships/image"/><Relationship Id="rId27" Target="../media/image420.png" Type="http://schemas.openxmlformats.org/officeDocument/2006/relationships/image"/><Relationship Id="rId28" Target="../media/image421.png" Type="http://schemas.openxmlformats.org/officeDocument/2006/relationships/image"/><Relationship Id="rId29" Target="../media/image422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6.png" Type="http://schemas.openxmlformats.org/officeDocument/2006/relationships/image"/><Relationship Id="rId2" Target="../media/image207.png" Type="http://schemas.openxmlformats.org/officeDocument/2006/relationships/image"/><Relationship Id="rId3" Target="../media/image208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211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29" Target="../media/image234.png" Type="http://schemas.openxmlformats.org/officeDocument/2006/relationships/image"/><Relationship Id="rId30" Target="../media/image235.png" Type="http://schemas.openxmlformats.org/officeDocument/2006/relationships/image"/><Relationship Id="rId31" Target="../media/image236.png" Type="http://schemas.openxmlformats.org/officeDocument/2006/relationships/image"/><Relationship Id="rId32" Target="../media/image237.png" Type="http://schemas.openxmlformats.org/officeDocument/2006/relationships/image"/><Relationship Id="rId33" Target="../media/image238.png" Type="http://schemas.openxmlformats.org/officeDocument/2006/relationships/image"/><Relationship Id="rId34" Target="../media/image239.png" Type="http://schemas.openxmlformats.org/officeDocument/2006/relationships/image"/><Relationship Id="rId35" Target="../media/image240.png" Type="http://schemas.openxmlformats.org/officeDocument/2006/relationships/image"/><Relationship Id="rId36" Target="../media/image24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9679329-2050-4779-a2e2-7210b88aed4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4ed8a30-936f-11e9-b289-1d079699cbe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8973dd7-184b-4e71-8485-84af8e81dbe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1e3f0d2-0f49-ddfd-0eb9-2897b9d3a45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4076456-df00-4007-bce4-221188a77f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64955a78-30f9-426d-a25a-344480421b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cdb4690-c2d8-11eb-bff1-4f7b9d2dfe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a7f4e38-f218-48ef-9dd2-df408747568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bigi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0427a43-cf48-41e0-bd95-26bde9c1210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shar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ating-i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w-log-collecto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d2fb0ba3-1679-4053-a593-9f2259d9e87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5b26324-9b39-c701-0cc5-b0d5d2fe85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unction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hcx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9f5a6ea-185e-4625-8281-9e8629360a4f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dacb5a3-de4a-4361-9f39-0b6657f89f3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e0e839d-ac5f-4435-b6b4-a58032feb2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E3AADC2-2C1A-4078-82F0-A33B1FD86EB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9dc3546d-8778-4964-91f2-009f6b87a1c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a329acf-f9b6-fa9f-f37e-ad72d0b6a78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589492e-6ac0-4a11-9c28-a157851c8f6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9a64cf0-5cf3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024d3260-5cf4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986f2197-9f9a-44f4-9463-f17ec64c672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imag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metadat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EEB04BA5-25BB-4E52-AAE5-9C7BEF86543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otf-service-i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874a60-cb12-11e7-948e-37ac098eb1b9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b960983-4483-488a-9851-6f7cccdb35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035145f0-2cac-4505-59e9-2e363d08d5aa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e41347f-b18e-4ca6-bf80-b5467c63f9a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983ea9a2-0fec-4021-8b70-8da5373394e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8f89634-261c-4832-8257-b25e047879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f1fa7442-9ee0-4e27-94c2-0cb3776a0a0a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ntainers-kubernete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1faf010-4107-4877-a571-fc9c8763c3d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load-balance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13e1860-959c-11e8-871e-ad157af61ad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b3c3da-7b1f-0879-f414-f367da21848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imi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4bd30e0-8921-11e9-a2c5-13fceaf553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messages-for-rabbitmq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4000551-49ff-4868-9e05-f863e60fad3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01037c41-adce-4bb5-8b45-0c06004916c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snapshot-consistency-grou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b6393bc-7d81-446b-9728-61b704f6eca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c42cff0-b19b-11eb-9a66-c717766c1d3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network-acl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97bd0c3-a8e5-4f3d-b925-16380e039a9a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466091c0-9b8d-11eb-8f8c-91e95378d44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f756420-434f-11e8-ae40-6bdd72502ab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placement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41690130-a4e8-11ea-94c3-d72a57643c7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a001640-21f1-466e-b6f0-d227c353a82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666f360-66d1-11e9-85ef-a19427301a8c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43B3EB0-F56B-4753-92E4-093815814C1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91a901ac-fb7d-9b6e-eb25-14e75a20c4c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da5be6a6-6497-4bb6-8829-55a7bebc499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c03a06c-f1bb-46f8-84d8-9378432b28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public-gateway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3eb2d5a0-24ff-11eb-9437-631d7272fff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6049020-80f4-11eb-a0f7-e35ec9b4054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5f8ac0-98f7-11e9-a40c-5b3c4bf3cc6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67ab6d8-48dd-485a-adf9-30d5107537a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openshif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bd517bf0-88ba-11ea-a52e-91aeb42a40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schematic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bc0cdb0-af2a-11ea-98c7-29e5db8226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BM_SecureGatewa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lia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831e900-82d6-11ec-95c5-c12c5a5d968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security-grou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db08950-01bb-11ec-a538-57bede4508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B08BA3-D14D-4BD9-A5E6-EF67C52D35C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888FFEA-E976-4F83-B7EC-288233BF62E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fdf77820-deed-11e9-911d-5f09017358ff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c35fb8c-bc5b-431b-859e-3861771d584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56153d0-5ad0-11e9-b7f9-41319ef2212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1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8d8cf56-652e-4536-9d6b-3950670f920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acdbc42-8965-48f9-8a3c-1c728b6ed2c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subn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82c1d79-9176-4597-9cff-941a8d6cfd4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e512e5f0-64fb-11e8-9c23-830c05b8b72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c064227-c9d5-4842-801c-e72cd9d848d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virtual-network-interfa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pc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endpoint-gateway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887073fb-ba5b-9407-d2ac-938308d890e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irtual-server-grou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insta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mware.directorsit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vd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6670b68-84ca-4a04-b8e8-c567dfeeddd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757254b0-a9a0-11ea-9ff6-17a22eb543c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d1e0240-dd95-11eb-b4a0-db1c9221b8a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vp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76b7bf22-b443-47db-b3db-066ba2988f4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51c53b72-918f-4869-b834-2d99eb28422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d307850-0404-11eb-8c8b-c7d7505f656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9ba9d4c-b1c5-4cc3-a163-38b580121e0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2fbfff4-12c7-ccd0-80e6-603e8607468a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7045626d-55e3-4418-be11-683a26dbc1e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1530fa0-1776-11ee-93f6-1d4066e6a40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3834340-4a6d-11ed-97d2-959039ad2a2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2ad019f3-0fd6-4c25-966d-f3952481a87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abd259f0-9990-11e8-acc8-b9f54a8f1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2023-12-31T08:03:42.902Z</dcterms:created>
  <dcterms:modified xsi:type="dcterms:W3CDTF">2023-12-31T08:03:42.902Z</dcterms:modified>
</cp:coreProperties>
</file>